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76278133c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76278133c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76278133c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76278133c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76278133c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76278133c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76278133c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76278133c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80742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about  Ronaldo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Divyaansh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0250"/>
            <a:ext cx="8881423" cy="458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HOMETOWN/AGE 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241125" y="13876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Ronaldo was born in  Portugal, funchal  he is born at (2/5/1985)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86175"/>
            <a:ext cx="9144000" cy="33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Profession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He  is  known for his  goals and his legendary bicycle kick 2016!!!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825" y="1760925"/>
            <a:ext cx="9038175" cy="305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Creative </a:t>
            </a:r>
            <a:r>
              <a:rPr lang="en"/>
              <a:t>entrepreneurs</a:t>
            </a:r>
            <a:r>
              <a:rPr lang="en"/>
              <a:t> type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24115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Ronaldo is </a:t>
            </a:r>
            <a:r>
              <a:rPr lang="en"/>
              <a:t>a soccer</a:t>
            </a:r>
            <a:r>
              <a:rPr lang="en"/>
              <a:t> player he has </a:t>
            </a:r>
            <a:r>
              <a:rPr lang="en"/>
              <a:t>played</a:t>
            </a:r>
            <a:r>
              <a:rPr lang="en"/>
              <a:t>  for clubs like: Juventus, Real Madrid,Manchester  </a:t>
            </a:r>
            <a:r>
              <a:rPr lang="en"/>
              <a:t>united.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62750"/>
            <a:ext cx="9144000" cy="348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Inspires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person inspires me  from his story from </a:t>
            </a:r>
            <a:r>
              <a:rPr lang="en"/>
              <a:t>penniless</a:t>
            </a:r>
            <a:r>
              <a:rPr lang="en"/>
              <a:t> to </a:t>
            </a:r>
            <a:r>
              <a:rPr lang="en"/>
              <a:t>billionaire !!!!!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62850"/>
            <a:ext cx="9073450" cy="368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